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Реализация проектной деятельности через организацию работы в групповых  центрах активности.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ля НИКОЛАЕВНЫ\IMG_20220422_092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для НИКОЛАЕВНЫ\IMG_20220425_1654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883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для НИКОЛАЕВНЫ\IMG_20220425_1708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ля НИКОЛАЕВНЫ\IMG_20220425_1715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5814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Дети </a:t>
            </a:r>
            <a:r>
              <a:rPr lang="ru-RU" dirty="0" smtClean="0"/>
              <a:t>старшей группы в течении  </a:t>
            </a:r>
            <a:r>
              <a:rPr lang="ru-RU" dirty="0" smtClean="0"/>
              <a:t>года реализовали  </a:t>
            </a:r>
            <a:r>
              <a:rPr lang="ru-RU" dirty="0" smtClean="0"/>
              <a:t>проекты, разные по продолжительности (кратковременные, средней продолжительности, долгосрочные) и разные по тематики (творческие, информационные, игровые, исследовательские)</a:t>
            </a:r>
          </a:p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ходе работы над проектами дети учились сами получать информацию, находить ответы на вопросы, систематизировать информацию, а в дальнейшем использовать полученные знания и навыки в играх и практической деятельности.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для НИКОЛАЕВНЫ\IMG_20220426_161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3429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для НИКОЛАЕВНЫ\IMG_20220504_114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56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ля НИКОЛАЕВНЫ\IMG_20220505_1353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3581400"/>
            <a:ext cx="356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для НИКОЛАЕВНЫ\IMG_20220505_1456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356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ля НИКОЛАЕВНЫ\IMG_20220505_150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для НИКОЛАЕВНЫ\IMG_20220505_150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для НИКОЛАЕВНЫ\IMG_20220505_1518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3657600"/>
            <a:ext cx="3733800" cy="27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для НИКОЛАЕВНЫ\IMG_20220505_153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для НИКОЛАЕВНЫ\IMG_20220505_153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00800" cy="1752600"/>
          </a:xfrm>
        </p:spPr>
        <p:txBody>
          <a:bodyPr/>
          <a:lstStyle/>
          <a:p>
            <a:r>
              <a:rPr lang="ru-RU" dirty="0" smtClean="0"/>
              <a:t>9 мая - </a:t>
            </a:r>
            <a:endParaRPr lang="ru-RU" dirty="0"/>
          </a:p>
        </p:txBody>
      </p:sp>
      <p:pic>
        <p:nvPicPr>
          <p:cNvPr id="4" name="Рисунок 3" descr="E:\для НИКОЛАЕВНЫ\для сайта 9 мая\IMG_20220504_092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6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ля НИКОЛАЕВНЫ\для сайта 9 мая\IMG_20220504_0929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144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для НИКОЛАЕВНЫ\для сайта 9 мая\IMG_20220504_093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для НИКОЛАЕВНЫ\для сайта 9 мая\IMG_20220505_1004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990600"/>
            <a:ext cx="3340100" cy="25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ля НИКОЛАЕВНЫ\для сайта 9 мая\IMG_20220504_0939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для НИКОЛАЕВНЫ\для сайта 9 мая\IMG_20220505_1028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581400" cy="254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ля НИКОЛАЕВНЫ\для сайта 9 мая\IMG_20220505_103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96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82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</cp:revision>
  <dcterms:created xsi:type="dcterms:W3CDTF">2022-05-16T08:26:18Z</dcterms:created>
  <dcterms:modified xsi:type="dcterms:W3CDTF">2022-05-16T09:10:16Z</dcterms:modified>
</cp:coreProperties>
</file>